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7B20"/>
    <a:srgbClr val="FFF1E5"/>
    <a:srgbClr val="0CB14B"/>
    <a:srgbClr val="F3FCF5"/>
    <a:srgbClr val="FFFFFF"/>
    <a:srgbClr val="EEEDF7"/>
    <a:srgbClr val="7670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C03D83-3F88-4522-B433-72AFC384FA33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8F9B1-CDDE-4BC3-8074-2FA410137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567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C03D83-3F88-4522-B433-72AFC384FA33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8F9B1-CDDE-4BC3-8074-2FA410137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72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C03D83-3F88-4522-B433-72AFC384FA33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8F9B1-CDDE-4BC3-8074-2FA410137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637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C03D83-3F88-4522-B433-72AFC384FA33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8F9B1-CDDE-4BC3-8074-2FA410137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713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C03D83-3F88-4522-B433-72AFC384FA33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8F9B1-CDDE-4BC3-8074-2FA410137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406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C03D83-3F88-4522-B433-72AFC384FA33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8F9B1-CDDE-4BC3-8074-2FA410137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241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C03D83-3F88-4522-B433-72AFC384FA33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8F9B1-CDDE-4BC3-8074-2FA410137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86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C03D83-3F88-4522-B433-72AFC384FA33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8F9B1-CDDE-4BC3-8074-2FA410137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403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C03D83-3F88-4522-B433-72AFC384FA33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8F9B1-CDDE-4BC3-8074-2FA410137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53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C03D83-3F88-4522-B433-72AFC384FA33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8F9B1-CDDE-4BC3-8074-2FA410137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47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C03D83-3F88-4522-B433-72AFC384FA33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8F9B1-CDDE-4BC3-8074-2FA410137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541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7" descr="Icon&#10;&#10;Description automatically generate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514050">
            <a:off x="9348259" y="4173008"/>
            <a:ext cx="4292600" cy="4861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  <a:endParaRPr lang="en-US" altLang="en-US"/>
          </a:p>
        </p:txBody>
      </p:sp>
      <p:sp>
        <p:nvSpPr>
          <p:cNvPr id="7172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7C03D83-3F88-4522-B433-72AFC384FA33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fld id="{5C08F9B1-CDDE-4BC3-8074-2FA410137B6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 rot="10800000">
            <a:off x="12192000" y="-3157538"/>
            <a:ext cx="7721600" cy="14870113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1720850" y="-11696701"/>
            <a:ext cx="3543300" cy="19824701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3365499" y="-1682750"/>
            <a:ext cx="3365500" cy="10123488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16200000">
            <a:off x="5238222" y="1122893"/>
            <a:ext cx="2524125" cy="14016567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10800000">
            <a:off x="12189884" y="-2782888"/>
            <a:ext cx="4114800" cy="10512426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5400000">
            <a:off x="4991101" y="-8559272"/>
            <a:ext cx="3086100" cy="14016567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114618" y="254000"/>
            <a:ext cx="757767" cy="20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7183" name="Picture 7" descr="A close up of a sign&#10;&#10;Description automatically generated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2567" y="130175"/>
            <a:ext cx="3327400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7088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D5997EF-ECEB-B0A7-3B29-3A54E0F6BA50}"/>
              </a:ext>
            </a:extLst>
          </p:cNvPr>
          <p:cNvSpPr txBox="1"/>
          <p:nvPr/>
        </p:nvSpPr>
        <p:spPr>
          <a:xfrm>
            <a:off x="-2969787" y="732723"/>
            <a:ext cx="177859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Staff Survey 202 Results</a:t>
            </a:r>
          </a:p>
          <a:p>
            <a:pPr algn="ctr"/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You’ve Said – We Did </a:t>
            </a:r>
            <a:endParaRPr lang="en-GB" sz="11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A68D505-A60D-ACDA-FCC6-FD7A2F9B1B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98" y="1863636"/>
            <a:ext cx="6112566" cy="203752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A393EA0-3BFF-1B89-FA97-823E57EE0B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7281" y="4230364"/>
            <a:ext cx="6112566" cy="203752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A986CAD-68ED-3292-3041-388C06F7E6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909328"/>
            <a:ext cx="5838412" cy="194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909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D5997EF-ECEB-B0A7-3B29-3A54E0F6BA50}"/>
              </a:ext>
            </a:extLst>
          </p:cNvPr>
          <p:cNvSpPr txBox="1"/>
          <p:nvPr/>
        </p:nvSpPr>
        <p:spPr>
          <a:xfrm>
            <a:off x="-2969787" y="732723"/>
            <a:ext cx="177859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Staff Survey 202 Results</a:t>
            </a:r>
          </a:p>
          <a:p>
            <a:pPr algn="ctr"/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You’ve Said – Together we’re doing </a:t>
            </a:r>
            <a:endParaRPr lang="en-GB" sz="11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F4FD22A-080F-9A25-207A-26C515FF7D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299" y="1964110"/>
            <a:ext cx="5564564" cy="190479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524DC6C-DAD4-7EB3-4423-BAE98CAE77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699" y="2116510"/>
            <a:ext cx="5564564" cy="190479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0915311-EC21-4BA4-9AA4-D2F511D26D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7934" y="2116509"/>
            <a:ext cx="5564564" cy="190479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5BD93CF-CC13-7FB1-2184-00523F288B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5652" y="4298582"/>
            <a:ext cx="5564564" cy="190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609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D5997EF-ECEB-B0A7-3B29-3A54E0F6BA50}"/>
              </a:ext>
            </a:extLst>
          </p:cNvPr>
          <p:cNvSpPr txBox="1"/>
          <p:nvPr/>
        </p:nvSpPr>
        <p:spPr>
          <a:xfrm>
            <a:off x="-2969787" y="732723"/>
            <a:ext cx="177859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Staff Survey 202 Results</a:t>
            </a:r>
          </a:p>
          <a:p>
            <a:pPr algn="ctr"/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You’ve Said – We’re Listening </a:t>
            </a:r>
            <a:endParaRPr lang="en-GB" sz="11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BF78CCA-C328-3A04-AEB7-7049E22E40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848" y="1833279"/>
            <a:ext cx="6234419" cy="214237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ED39E65-1428-3316-AA2B-C99D9E6C71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833279"/>
            <a:ext cx="5803574" cy="199431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05EFF3F-9257-6C3B-B171-23EE15BD91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3368" y="3982904"/>
            <a:ext cx="6234419" cy="2142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40155"/>
      </p:ext>
    </p:extLst>
  </p:cSld>
  <p:clrMapOvr>
    <a:masterClrMapping/>
  </p:clrMapOvr>
</p:sld>
</file>

<file path=ppt/theme/theme1.xml><?xml version="1.0" encoding="utf-8"?>
<a:theme xmlns:a="http://schemas.openxmlformats.org/drawingml/2006/main" name="LUHF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HFT" id="{D759379A-B76F-410B-B78B-A92EAAF0BA96}" vid="{760EEB4C-9B79-4623-AFBA-6C83A4A321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LUHFT</Template>
  <TotalTime>1467</TotalTime>
  <Words>31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LUHFT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Naylor</dc:creator>
  <cp:lastModifiedBy>Alex Naylor</cp:lastModifiedBy>
  <cp:revision>1</cp:revision>
  <dcterms:created xsi:type="dcterms:W3CDTF">2024-01-30T15:08:32Z</dcterms:created>
  <dcterms:modified xsi:type="dcterms:W3CDTF">2024-02-01T09:09:58Z</dcterms:modified>
</cp:coreProperties>
</file>